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Remplacer par un pronom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337"/>
          <a:stretch/>
        </p:blipFill>
        <p:spPr>
          <a:xfrm>
            <a:off x="0" y="-1"/>
            <a:ext cx="795171" cy="93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 Remplace par un pronom personnel</a:t>
            </a:r>
          </a:p>
          <a:p>
            <a:endParaRPr lang="fr-FR" dirty="0"/>
          </a:p>
          <a:p>
            <a:r>
              <a:rPr lang="fr-FR" sz="3600" u="sng" dirty="0"/>
              <a:t>Mon lapin</a:t>
            </a:r>
            <a:r>
              <a:rPr lang="fr-FR" sz="3600" dirty="0"/>
              <a:t> est malade.	</a:t>
            </a:r>
            <a:r>
              <a:rPr lang="fr-FR" sz="3600" dirty="0">
                <a:sym typeface="Wingdings" panose="05000000000000000000" pitchFamily="2" charset="2"/>
              </a:rPr>
              <a:t> tu / il / elle ?</a:t>
            </a: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A9723092-90C8-443D-968D-84B22E659E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 </a:t>
            </a:r>
            <a:r>
              <a:rPr lang="fr-FR" sz="3600" u="sng" dirty="0">
                <a:solidFill>
                  <a:srgbClr val="FF0000"/>
                </a:solidFill>
              </a:rPr>
              <a:t>Il</a:t>
            </a:r>
            <a:r>
              <a:rPr lang="fr-FR" sz="3600" dirty="0"/>
              <a:t> est malade.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FFB260A-7EC8-96A4-02A1-6EF28529A8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 Remplace par un pronom personnel</a:t>
            </a:r>
          </a:p>
          <a:p>
            <a:endParaRPr lang="fr-FR" dirty="0"/>
          </a:p>
          <a:p>
            <a:r>
              <a:rPr lang="fr-FR" sz="3900" u="sng" dirty="0"/>
              <a:t>Ma nouvelle voiture</a:t>
            </a:r>
            <a:r>
              <a:rPr lang="fr-FR" sz="3900" dirty="0"/>
              <a:t>  est rouge.	</a:t>
            </a:r>
            <a:r>
              <a:rPr lang="fr-FR" sz="4000" dirty="0">
                <a:sym typeface="Wingdings" panose="05000000000000000000" pitchFamily="2" charset="2"/>
              </a:rPr>
              <a:t> nous / je / elle ?</a:t>
            </a:r>
            <a:endParaRPr lang="fr-FR" sz="39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F6A0DBA-C81D-D9C7-7BA7-F6C0B45741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413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3600" dirty="0"/>
              <a:t>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Elle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 rouge.</a:t>
            </a:r>
            <a:endParaRPr lang="fr-FR" sz="3600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0D87276-8D63-8480-DE02-1CEF8E4663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4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 Remplace par un pronom personnel</a:t>
            </a:r>
          </a:p>
          <a:p>
            <a:endParaRPr lang="fr-FR"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fleurs de ce vase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sont fanées.</a:t>
            </a:r>
            <a:r>
              <a:rPr lang="fr-FR" sz="3600" dirty="0"/>
              <a:t>	 </a:t>
            </a:r>
            <a:r>
              <a:rPr lang="fr-FR" sz="2800" dirty="0">
                <a:sym typeface="Wingdings" panose="05000000000000000000" pitchFamily="2" charset="2"/>
              </a:rPr>
              <a:t> ils / elles / nous ?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8F2CCB7-7017-878A-FE86-906A8E5F45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48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u="sng" dirty="0">
                <a:solidFill>
                  <a:srgbClr val="FF0000"/>
                </a:solidFill>
              </a:rPr>
              <a:t>Elles</a:t>
            </a:r>
            <a:r>
              <a:rPr lang="fr-FR" sz="3600" dirty="0"/>
              <a:t> sont fanées.</a:t>
            </a:r>
            <a:r>
              <a:rPr lang="fr-FR" dirty="0"/>
              <a:t>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E98F954-CD2F-4A76-0A6C-A319990ACF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27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 Remplace par un pronom personnel</a:t>
            </a:r>
          </a:p>
          <a:p>
            <a:endParaRPr lang="fr-FR" dirty="0"/>
          </a:p>
          <a:p>
            <a:r>
              <a:rPr lang="fr-FR" sz="3600" u="sng" dirty="0"/>
              <a:t>Des dessins préhistoriques</a:t>
            </a:r>
            <a:r>
              <a:rPr lang="fr-FR" sz="3600" dirty="0"/>
              <a:t> couvrent les parois de la grotte.	</a:t>
            </a:r>
            <a:r>
              <a:rPr lang="fr-FR" sz="2800" dirty="0">
                <a:sym typeface="Wingdings" panose="05000000000000000000" pitchFamily="2" charset="2"/>
              </a:rPr>
              <a:t> il / ils / vous ?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01CEC48-70EB-CA46-A272-694FFE3948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596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3600" b="0" i="0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Ils</a:t>
            </a:r>
            <a:r>
              <a:rPr kumimoji="0" lang="fr-FR" sz="36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couvrent les parois de la grotte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r>
              <a:rPr lang="fr-FR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47B3FF2-6D94-01AE-B7D9-9AAC04CB1C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555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154</Words>
  <Application>Microsoft Office PowerPoint</Application>
  <PresentationFormat>Grand écran</PresentationFormat>
  <Paragraphs>42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30</cp:revision>
  <dcterms:created xsi:type="dcterms:W3CDTF">2021-07-17T07:25:24Z</dcterms:created>
  <dcterms:modified xsi:type="dcterms:W3CDTF">2022-08-25T12:14:39Z</dcterms:modified>
</cp:coreProperties>
</file>